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4" autoAdjust="0"/>
  </p:normalViewPr>
  <p:slideViewPr>
    <p:cSldViewPr snapToGrid="0">
      <p:cViewPr varScale="1">
        <p:scale>
          <a:sx n="112" d="100"/>
          <a:sy n="112" d="100"/>
        </p:scale>
        <p:origin x="41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5ba497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5ba497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8db0d7c5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8db0d7c5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8db0d7c5d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8db0d7c5d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8db0d7c5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8db0d7c5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8db0d7c5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8db0d7c5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8db0d7c5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8db0d7c5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4733a1c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54733a1c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901bd494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901bd494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5bfadeb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5bfadeb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643ce2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643ce2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8db0d7c5d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8db0d7c5d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8db0d7c5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8db0d7c5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54733a1c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54733a1c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54733a1c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54733a1c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5ba4975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5ba4975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5ba4975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5ba4975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54733a1c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54733a1c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5ba49750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5ba49750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6af0cf9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6af0cf9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6af0cf9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6af0cf9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5bfadeb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5bfadeb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6af0cf95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6af0cf95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7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273540"/>
                </a:solidFill>
                <a:highlight>
                  <a:srgbClr val="FFFFFF"/>
                </a:highlight>
              </a:rPr>
              <a:t>CSYE 6200 Final Project presentation</a:t>
            </a:r>
            <a:endParaRPr sz="70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1"/>
              <a:t>RPG Game: Unknown Journey</a:t>
            </a:r>
            <a:endParaRPr sz="44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13675"/>
            <a:ext cx="85206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Unknown: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dirty="0">
                <a:solidFill>
                  <a:srgbClr val="000000"/>
                </a:solidFill>
              </a:rPr>
              <a:t>Jiamin Jiang, jiang.jiam@northeastern.edu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dirty="0">
                <a:solidFill>
                  <a:srgbClr val="000000"/>
                </a:solidFill>
              </a:rPr>
              <a:t>Jialun Tang, tang.jial@northeastern.edu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dirty="0">
                <a:solidFill>
                  <a:srgbClr val="000000"/>
                </a:solidFill>
              </a:rPr>
              <a:t>Wencan Yang,  yang.wenc@northeastern.edu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Design - Random</a:t>
            </a:r>
            <a:endParaRPr sz="36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Randomly generate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A block will try to find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a unconnect neighbor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and ask it to do the same.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(DFS)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49" y="277175"/>
            <a:ext cx="4572000" cy="458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Design - Random</a:t>
            </a:r>
            <a:endParaRPr sz="360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Map Controller updates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the position of the player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whenever the player moves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The player can  only see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blocks that has bennvisited.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(In fog mode)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25" y="288586"/>
            <a:ext cx="4572001" cy="45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Design - Random</a:t>
            </a:r>
            <a:endParaRPr sz="3600"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The possibility will increase when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player keeps missing monsters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or rewards.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Once a monster or a reward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is encounter, the possibility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resets.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6" name="Google Shape;126;p24"/>
          <p:cNvSpPr/>
          <p:nvPr/>
        </p:nvSpPr>
        <p:spPr>
          <a:xfrm rot="-2884532">
            <a:off x="4888423" y="888165"/>
            <a:ext cx="3930103" cy="32052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Implementation</a:t>
            </a:r>
            <a:endParaRPr sz="3600"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For this project, we use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eclipse and Scene Builder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to complete the coding part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and the UI design.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450" y="2286000"/>
            <a:ext cx="685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775" y="2324100"/>
            <a:ext cx="8858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6882850" y="2385400"/>
            <a:ext cx="724800" cy="8001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Requirements</a:t>
            </a:r>
            <a:endParaRPr sz="360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highlight>
                  <a:srgbClr val="F2F2F2"/>
                </a:highlight>
              </a:rPr>
              <a:t>Class Definition</a:t>
            </a: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highlight>
                  <a:srgbClr val="F2F2F2"/>
                </a:highlight>
              </a:rPr>
              <a:t>Inheritance/Polymorphism</a:t>
            </a: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highlight>
                  <a:srgbClr val="F2F2F2"/>
                </a:highlight>
              </a:rPr>
              <a:t>Abstract Classes/Interfaces</a:t>
            </a: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dk1"/>
                </a:solidFill>
                <a:highlight>
                  <a:srgbClr val="F2F2F2"/>
                </a:highlight>
              </a:rPr>
              <a:t>Recursion</a:t>
            </a: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>
                <a:solidFill>
                  <a:schemeClr val="dk1"/>
                </a:solidFill>
                <a:highlight>
                  <a:srgbClr val="F2F2F2"/>
                </a:highlight>
              </a:rPr>
              <a:t>Set/Maps</a:t>
            </a: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000">
              <a:solidFill>
                <a:schemeClr val="dk1"/>
              </a:solidFill>
              <a:highlight>
                <a:srgbClr val="F2F2F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29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Results</a:t>
            </a:r>
            <a:endParaRPr sz="3600" b="1"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• The random-encounter probability works correctly and resets after each encounter.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• Character stats and skills function as expected during gameplay.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• Path-choosing buttons trigger maze progression smoothly.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• All scenes switch properly and the UI runs without errors.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-1590" t="-10460" r="1590" b="10459"/>
          <a:stretch/>
        </p:blipFill>
        <p:spPr>
          <a:xfrm>
            <a:off x="3874625" y="1658050"/>
            <a:ext cx="4818001" cy="36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5775"/>
            <a:ext cx="450459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1900" y="-198925"/>
            <a:ext cx="4968774" cy="37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750" y="0"/>
            <a:ext cx="3743650" cy="28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0A6DE-4A2A-BD7B-DA2F-E241AF05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913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This is a simple demo for the game.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B6EE3-C994-39EA-AA73-8BAB956EC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64E1D9-AB65-D4AF-B8C2-201D43AA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19" y="1062129"/>
            <a:ext cx="6343960" cy="35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Discussion </a:t>
            </a:r>
            <a:endParaRPr sz="3600"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Complexity in Item &amp; Inventory Integration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Stackable vs One-Time Items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Unsynchronized Inventory State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Added backpack for consumable itemsb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One-Time items NOT consume a turn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l="11329" t="12617" r="7633" b="9445"/>
          <a:stretch/>
        </p:blipFill>
        <p:spPr>
          <a:xfrm>
            <a:off x="6056450" y="1899425"/>
            <a:ext cx="2775849" cy="266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30"/>
          <p:cNvCxnSpPr/>
          <p:nvPr/>
        </p:nvCxnSpPr>
        <p:spPr>
          <a:xfrm>
            <a:off x="2340850" y="2794000"/>
            <a:ext cx="0" cy="71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Discussion</a:t>
            </a:r>
            <a:endParaRPr sz="3600"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Dynamic GUI Switching at Maze Junctions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Multi-Path Choices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Position-Based GUI Mismatch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GUI Selection by Path Count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Unified Scene Switching Logic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5186"/>
          <a:stretch/>
        </p:blipFill>
        <p:spPr>
          <a:xfrm>
            <a:off x="5931250" y="1818250"/>
            <a:ext cx="2901051" cy="27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31"/>
          <p:cNvCxnSpPr/>
          <p:nvPr/>
        </p:nvCxnSpPr>
        <p:spPr>
          <a:xfrm>
            <a:off x="2340850" y="2789200"/>
            <a:ext cx="0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92708" y="-956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600" b="1"/>
              <a:t>Background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84750" y="1437750"/>
            <a:ext cx="8353200" cy="3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Lots of games are to complex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Tired when facing the same content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Take too long to finish a game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Not intellectually stimulating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Discussion</a:t>
            </a:r>
            <a:endParaRPr sz="360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Player facing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Choices at folk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First-person perspective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Decided by history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When trapped by dead end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Choice will be closed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5186"/>
          <a:stretch/>
        </p:blipFill>
        <p:spPr>
          <a:xfrm>
            <a:off x="5931250" y="1818250"/>
            <a:ext cx="2901051" cy="27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>
            <a:off x="2247925" y="2728500"/>
            <a:ext cx="0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620" b="1"/>
              <a:t>Conclusions</a:t>
            </a:r>
            <a:endParaRPr sz="3620" b="1"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The game successfully integrates maze exploration with basic RPG combat and item mechanics.</a:t>
            </a:r>
            <a:br>
              <a:rPr lang="zh-C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Major issues—such as scene switching and event logic—were fixed through a unified control structure.</a:t>
            </a:r>
            <a:br>
              <a:rPr lang="zh-C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The final version runs stably and supports both fixed and fully randomized maze modes.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311700" y="240250"/>
            <a:ext cx="8520600" cy="4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600" b="1">
                <a:solidFill>
                  <a:schemeClr val="dk1"/>
                </a:solidFill>
              </a:rPr>
              <a:t>Future Work</a:t>
            </a:r>
            <a:endParaRPr sz="3600" b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Add more monsters, classes, and abilities.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Improve GUI transitions and visual feedback.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Enhance maze generation for greater variety.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Introduce a feature that allows players to customize item or character proportions.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Save and load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75" y="3340000"/>
            <a:ext cx="2981275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Job assignments</a:t>
            </a:r>
            <a:endParaRPr sz="3600" b="1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Jiamin Jiang:   Character System、Enemy System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                        Sample Maze Logic、Core Game GUI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Jialun Tang:     Item System、Battle System、Battle GUI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Wencan Yang: Random Maze Flow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</a:rPr>
              <a:t>                            </a:t>
            </a:r>
            <a:r>
              <a:rPr lang="zh-CN" sz="2400">
                <a:solidFill>
                  <a:schemeClr val="dk1"/>
                </a:solidFill>
              </a:rPr>
              <a:t>Random Maze GUI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100">
                <a:solidFill>
                  <a:schemeClr val="dk1"/>
                </a:solidFill>
              </a:rPr>
              <a:t>                            </a:t>
            </a:r>
            <a:r>
              <a:rPr lang="zh-CN" sz="2400">
                <a:solidFill>
                  <a:schemeClr val="dk1"/>
                </a:solidFill>
              </a:rPr>
              <a:t>Project Integration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>
                <a:highlight>
                  <a:srgbClr val="FFFFFF"/>
                </a:highlight>
              </a:rPr>
              <a:t>Thank you for listening</a:t>
            </a:r>
            <a:endParaRPr sz="5000"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Are there any problems?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20125"/>
            <a:ext cx="8520600" cy="30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CN" sz="3600" b="1"/>
              <a:t>Problem Description </a:t>
            </a:r>
            <a:endParaRPr sz="3600" b="1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/>
              <a:t>Project Overview</a:t>
            </a:r>
            <a:endParaRPr sz="2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769100"/>
            <a:ext cx="60111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This is a JavaFX Maze RPG game where the player explores a multi-path maze.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Along the journey, the player may encounter monsters, rewards, and traps.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The final objective is to defeat the Boss and reach the exit.</a:t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950" y="1676275"/>
            <a:ext cx="2419351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311700" y="316700"/>
            <a:ext cx="8520600" cy="4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dk1"/>
                </a:solidFill>
              </a:rPr>
              <a:t>Introduction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1"/>
                </a:solidFill>
              </a:rPr>
              <a:t>Core Gameplay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Multiple playable characters, each with unique stats and abilities.</a:t>
            </a:r>
            <a:br>
              <a:rPr lang="zh-C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Every class offers a different playstyle and strategy.</a:t>
            </a:r>
            <a:br>
              <a:rPr lang="zh-C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CN" sz="2400">
                <a:solidFill>
                  <a:schemeClr val="dk1"/>
                </a:solidFill>
              </a:rPr>
              <a:t>Maze features both simple fixed layouts and fully randomized modes for replayability.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000" y="3914649"/>
            <a:ext cx="2111751" cy="11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>
                <a:highlight>
                  <a:schemeClr val="lt1"/>
                </a:highlight>
              </a:rPr>
              <a:t>Analysis</a:t>
            </a:r>
            <a:endParaRPr sz="3600" dirty="0">
              <a:highlight>
                <a:schemeClr val="lt1"/>
              </a:highlight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Maze Structure and Movement Analysis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Main path, wrong paths, junctions, and traps.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DEX-based random step generation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Step-by-step movement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Randomness data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highlight>
                  <a:schemeClr val="lt1"/>
                </a:highlight>
              </a:rPr>
              <a:t>Analysis</a:t>
            </a:r>
            <a:endParaRPr sz="3600">
              <a:highlight>
                <a:schemeClr val="lt1"/>
              </a:highlight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Event Priority Analysis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Reward / Trap / Enemy / Boss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Exclusive events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Priority ordering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Interrupt rules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highlight>
                  <a:schemeClr val="lt1"/>
                </a:highlight>
              </a:rPr>
              <a:t>Analysis</a:t>
            </a:r>
            <a:endParaRPr sz="3600">
              <a:highlight>
                <a:schemeClr val="lt1"/>
              </a:highlight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Item &amp; Inventory Analysis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Instant items vs consumables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HP/MP sync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  <a:highlight>
                  <a:srgbClr val="FFFFFF"/>
                </a:highlight>
              </a:rPr>
              <a:t>Function of cloaks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Design - GUI Navigation Flow</a:t>
            </a:r>
            <a:endParaRPr sz="360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Multi-FXML structure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switchScene() system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State persistence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Dynamic maze GUIs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Battle / Reward / Trap screens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Design - Sample</a:t>
            </a:r>
            <a:endParaRPr sz="360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35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10×10 layout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Main route (yellow)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Wrong routes (green)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Six trap teleports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Junction types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327" y="1356575"/>
            <a:ext cx="5226974" cy="30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655</Words>
  <Application>Microsoft Office PowerPoint</Application>
  <PresentationFormat>全屏显示(16:9)</PresentationFormat>
  <Paragraphs>131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CSYE 6200 Final Project presentation RPG Game: Unknown Journey</vt:lpstr>
      <vt:lpstr>Background</vt:lpstr>
      <vt:lpstr>Problem Description  Project Overview  </vt:lpstr>
      <vt:lpstr>PowerPoint 演示文稿</vt:lpstr>
      <vt:lpstr>Analysis</vt:lpstr>
      <vt:lpstr>Analysis</vt:lpstr>
      <vt:lpstr>Analysis</vt:lpstr>
      <vt:lpstr>Design - GUI Navigation Flow</vt:lpstr>
      <vt:lpstr>Design - Sample</vt:lpstr>
      <vt:lpstr>Design - Random</vt:lpstr>
      <vt:lpstr>Design - Random</vt:lpstr>
      <vt:lpstr>Design - Random</vt:lpstr>
      <vt:lpstr>Implementation</vt:lpstr>
      <vt:lpstr>Requirements</vt:lpstr>
      <vt:lpstr>Results</vt:lpstr>
      <vt:lpstr>PowerPoint 演示文稿</vt:lpstr>
      <vt:lpstr>This is a simple demo for the game.</vt:lpstr>
      <vt:lpstr>Discussion </vt:lpstr>
      <vt:lpstr>Discussion</vt:lpstr>
      <vt:lpstr>Discussion</vt:lpstr>
      <vt:lpstr>Conclusions</vt:lpstr>
      <vt:lpstr>PowerPoint 演示文稿</vt:lpstr>
      <vt:lpstr>Job assignments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蒋佳敏</dc:creator>
  <cp:lastModifiedBy>佳敏 蒋</cp:lastModifiedBy>
  <cp:revision>7</cp:revision>
  <dcterms:modified xsi:type="dcterms:W3CDTF">2026-01-29T05:42:59Z</dcterms:modified>
</cp:coreProperties>
</file>